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EDEAF7E-05F8-4516-ADFF-D149BCF81AC7}"/>
              </a:ext>
            </a:extLst>
          </p:cNvPr>
          <p:cNvGrpSpPr/>
          <p:nvPr/>
        </p:nvGrpSpPr>
        <p:grpSpPr>
          <a:xfrm>
            <a:off x="5079846" y="2120442"/>
            <a:ext cx="2034586" cy="901257"/>
            <a:chOff x="5079846" y="2764797"/>
            <a:chExt cx="2034586" cy="1651394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3FB4ECF-A751-4DD4-9575-1FCD44912003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81CC6768-FE00-4A7F-8703-A8C9537DE25A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6726577" y="3486957"/>
            <a:ext cx="1792480" cy="180926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1528657" y="3229323"/>
            <a:ext cx="1969920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App/Browser or Mobile)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212045" y="999355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213777" y="3320803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2513617" y="1258454"/>
            <a:ext cx="0" cy="197086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519057" y="3357407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498577" y="3486957"/>
            <a:ext cx="1715200" cy="9148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43" idx="3"/>
          </p:cNvCxnSpPr>
          <p:nvPr/>
        </p:nvCxnSpPr>
        <p:spPr>
          <a:xfrm flipH="1" flipV="1">
            <a:off x="6729500" y="1129290"/>
            <a:ext cx="1789557" cy="2357667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978223" y="3486957"/>
            <a:ext cx="1540834" cy="9148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2487880" y="2074859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185073" y="217612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141316" y="361230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3647907" y="1854072"/>
            <a:ext cx="135902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  <a:r>
              <a:rPr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465423" y="5038585"/>
            <a:ext cx="126115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054511" y="4416191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01069" y="3668301"/>
            <a:ext cx="1964354" cy="162791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3962160" y="45881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505471" y="1483420"/>
            <a:ext cx="2061066" cy="177882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3782103" y="3529742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213777" y="2377818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2369" y="2635452"/>
            <a:ext cx="1721408" cy="72753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6978223" y="2635452"/>
            <a:ext cx="1540834" cy="85150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66018" y="285784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3857065" y="2828082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 chat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57FD0D5-5CEA-4041-9205-7054D7A8B27B}"/>
              </a:ext>
            </a:extLst>
          </p:cNvPr>
          <p:cNvSpPr/>
          <p:nvPr/>
        </p:nvSpPr>
        <p:spPr>
          <a:xfrm>
            <a:off x="5213777" y="4067395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OvenMediaEngine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8" name="直線矢印コネクタ 24">
            <a:extLst>
              <a:ext uri="{FF2B5EF4-FFF2-40B4-BE49-F238E27FC236}">
                <a16:creationId xmlns:a16="http://schemas.microsoft.com/office/drawing/2014/main" id="{50A5B25E-8573-498F-8D7A-83288D9AFCD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3501069" y="3609739"/>
            <a:ext cx="1712708" cy="71529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D203C0D-BEE4-44E0-929B-AD78AF12D561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>
            <a:off x="6978223" y="3486957"/>
            <a:ext cx="1540834" cy="83807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9252C4-BDA6-45E9-9B10-030F1FC96BA9}"/>
              </a:ext>
            </a:extLst>
          </p:cNvPr>
          <p:cNvSpPr/>
          <p:nvPr/>
        </p:nvSpPr>
        <p:spPr>
          <a:xfrm>
            <a:off x="7135798" y="4033528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cxnSp>
        <p:nvCxnSpPr>
          <p:cNvPr id="56" name="直線矢印コネクタ 24">
            <a:extLst>
              <a:ext uri="{FF2B5EF4-FFF2-40B4-BE49-F238E27FC236}">
                <a16:creationId xmlns:a16="http://schemas.microsoft.com/office/drawing/2014/main" id="{47B791B4-9E75-4651-AF40-664F0CFAB585}"/>
              </a:ext>
            </a:extLst>
          </p:cNvPr>
          <p:cNvCxnSpPr>
            <a:cxnSpLocks/>
            <a:stCxn id="46" idx="0"/>
            <a:endCxn id="13" idx="2"/>
          </p:cNvCxnSpPr>
          <p:nvPr/>
        </p:nvCxnSpPr>
        <p:spPr>
          <a:xfrm flipV="1">
            <a:off x="6096000" y="3836071"/>
            <a:ext cx="0" cy="231324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9155761-3205-4469-9E21-CC3C57ACB7CD}"/>
              </a:ext>
            </a:extLst>
          </p:cNvPr>
          <p:cNvGrpSpPr/>
          <p:nvPr/>
        </p:nvGrpSpPr>
        <p:grpSpPr>
          <a:xfrm>
            <a:off x="5079846" y="3114084"/>
            <a:ext cx="2034586" cy="1552507"/>
            <a:chOff x="5079846" y="2863684"/>
            <a:chExt cx="2034586" cy="1552507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FD875A4-F1A6-454A-BE6D-408EB4CD8F8C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7CB5A03-4D07-43B7-8874-F51EB56B70C2}"/>
                </a:ext>
              </a:extLst>
            </p:cNvPr>
            <p:cNvSpPr/>
            <p:nvPr/>
          </p:nvSpPr>
          <p:spPr>
            <a:xfrm>
              <a:off x="5860207" y="2863684"/>
              <a:ext cx="471586" cy="208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SFU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137952" y="3980571"/>
            <a:ext cx="868975" cy="211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D6D3CDA-3380-426F-94D1-BCDD92A7A79A}"/>
              </a:ext>
            </a:extLst>
          </p:cNvPr>
          <p:cNvSpPr/>
          <p:nvPr/>
        </p:nvSpPr>
        <p:spPr>
          <a:xfrm>
            <a:off x="5566537" y="64484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F9CA214-1842-4906-A96F-2FBECF7E1FF3}"/>
              </a:ext>
            </a:extLst>
          </p:cNvPr>
          <p:cNvSpPr/>
          <p:nvPr/>
        </p:nvSpPr>
        <p:spPr>
          <a:xfrm>
            <a:off x="5566537" y="99935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A57C418-B913-4A53-BCE4-25D22AC2FC24}"/>
              </a:ext>
            </a:extLst>
          </p:cNvPr>
          <p:cNvSpPr/>
          <p:nvPr/>
        </p:nvSpPr>
        <p:spPr>
          <a:xfrm>
            <a:off x="5566537" y="135387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90F16D-E15B-4A2E-B18E-2872A607644E}"/>
              </a:ext>
            </a:extLst>
          </p:cNvPr>
          <p:cNvSpPr/>
          <p:nvPr/>
        </p:nvSpPr>
        <p:spPr>
          <a:xfrm>
            <a:off x="5438219" y="50152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24">
            <a:extLst>
              <a:ext uri="{FF2B5EF4-FFF2-40B4-BE49-F238E27FC236}">
                <a16:creationId xmlns:a16="http://schemas.microsoft.com/office/drawing/2014/main" id="{74276632-34B0-4C6A-9B3A-C3D72B66EC6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>
            <a:off x="2815189" y="1128905"/>
            <a:ext cx="2623030" cy="38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0403BA6-B3D0-4331-91C2-7CAB29A371C1}"/>
              </a:ext>
            </a:extLst>
          </p:cNvPr>
          <p:cNvSpPr/>
          <p:nvPr/>
        </p:nvSpPr>
        <p:spPr>
          <a:xfrm>
            <a:off x="3723708" y="921021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8E8F86CE-F5AC-489E-B934-4DAAA125A808}"/>
              </a:ext>
            </a:extLst>
          </p:cNvPr>
          <p:cNvGrpSpPr/>
          <p:nvPr/>
        </p:nvGrpSpPr>
        <p:grpSpPr>
          <a:xfrm>
            <a:off x="5079846" y="4777828"/>
            <a:ext cx="2034586" cy="901257"/>
            <a:chOff x="5079846" y="2764797"/>
            <a:chExt cx="2034586" cy="1651394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06B74E3-3557-4D37-A5B2-4B79FD311D1B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B70ADB3-4048-4ECD-99B5-6688B675D630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AppUsage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5F68D4-D7EA-4D0D-9D87-3791D1F38139}"/>
              </a:ext>
            </a:extLst>
          </p:cNvPr>
          <p:cNvSpPr/>
          <p:nvPr/>
        </p:nvSpPr>
        <p:spPr>
          <a:xfrm>
            <a:off x="5443633" y="3838282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741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3"/>
            <a:ext cx="1829282" cy="3741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73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33069" y="4755384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84934"/>
            <a:ext cx="26956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761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3882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01467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557370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6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A5B6A-AA17-43E1-9951-1BA40CB828F7}"/>
              </a:ext>
            </a:extLst>
          </p:cNvPr>
          <p:cNvSpPr/>
          <p:nvPr/>
        </p:nvSpPr>
        <p:spPr>
          <a:xfrm>
            <a:off x="9371943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230</Words>
  <Application>Microsoft Office PowerPoint</Application>
  <PresentationFormat>ワイド画面</PresentationFormat>
  <Paragraphs>177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tiscontract01</cp:lastModifiedBy>
  <cp:revision>296</cp:revision>
  <dcterms:created xsi:type="dcterms:W3CDTF">2022-10-13T13:07:36Z</dcterms:created>
  <dcterms:modified xsi:type="dcterms:W3CDTF">2024-03-05T04:26:00Z</dcterms:modified>
</cp:coreProperties>
</file>